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68" r:id="rId2"/>
    <p:sldId id="257" r:id="rId3"/>
    <p:sldId id="258" r:id="rId4"/>
    <p:sldId id="259" r:id="rId5"/>
    <p:sldId id="265" r:id="rId6"/>
    <p:sldId id="266" r:id="rId7"/>
    <p:sldId id="267" r:id="rId8"/>
    <p:sldId id="275" r:id="rId9"/>
    <p:sldId id="271" r:id="rId10"/>
    <p:sldId id="272" r:id="rId11"/>
    <p:sldId id="260" r:id="rId12"/>
    <p:sldId id="269" r:id="rId13"/>
    <p:sldId id="270" r:id="rId14"/>
    <p:sldId id="261" r:id="rId15"/>
    <p:sldId id="262" r:id="rId16"/>
    <p:sldId id="263" r:id="rId17"/>
    <p:sldId id="264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121"/>
    <a:srgbClr val="3D3D3D"/>
    <a:srgbClr val="3F3F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B5B69-A2A7-4E3E-8A18-03089080AC5C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1C59C-2D8E-4393-80FB-4B26A370C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65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1C59C-2D8E-4393-80FB-4B26A370C7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02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533D94-E137-4E72-A15E-0CE81877E851}" type="datetimeFigureOut">
              <a:rPr lang="ru-RU" smtClean="0"/>
              <a:pPr/>
              <a:t>19.10.2012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0820E0-B11A-4E5C-8B12-22F834EB7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487" y="3068960"/>
            <a:ext cx="7772400" cy="1951857"/>
          </a:xfrm>
        </p:spPr>
        <p:txBody>
          <a:bodyPr/>
          <a:lstStyle/>
          <a:p>
            <a:r>
              <a:rPr lang="en-US" sz="6600" dirty="0" smtClean="0"/>
              <a:t>Workload Forecast System</a:t>
            </a:r>
            <a:endParaRPr lang="en-US" sz="6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2241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Alexey </a:t>
            </a:r>
            <a:r>
              <a:rPr lang="en-US" dirty="0" err="1" smtClean="0"/>
              <a:t>Kozarnikov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Mariia</a:t>
            </a:r>
            <a:r>
              <a:rPr lang="en-US" dirty="0" smtClean="0"/>
              <a:t> </a:t>
            </a:r>
            <a:r>
              <a:rPr lang="en-US" dirty="0" err="1" smtClean="0"/>
              <a:t>Fedotenkova</a:t>
            </a:r>
            <a:endParaRPr lang="en-US" dirty="0" smtClean="0"/>
          </a:p>
          <a:p>
            <a:r>
              <a:rPr lang="en-US" dirty="0" smtClean="0"/>
              <a:t>Galina </a:t>
            </a:r>
            <a:r>
              <a:rPr lang="en-US" dirty="0" err="1" smtClean="0"/>
              <a:t>Lavrentyeva</a:t>
            </a:r>
            <a:endParaRPr lang="en-US" dirty="0" smtClean="0"/>
          </a:p>
          <a:p>
            <a:r>
              <a:rPr lang="en-US" dirty="0" smtClean="0"/>
              <a:t>LUT 2012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73"/>
            <a:ext cx="9176111" cy="29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6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7405"/>
            <a:ext cx="5493906" cy="6840595"/>
          </a:xfrm>
        </p:spPr>
      </p:pic>
    </p:spTree>
    <p:extLst>
      <p:ext uri="{BB962C8B-B14F-4D97-AF65-F5344CB8AC3E}">
        <p14:creationId xmlns:p14="http://schemas.microsoft.com/office/powerpoint/2010/main" xmlns="" val="10205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2121"/>
                </a:solidFill>
              </a:rPr>
              <a:t>Consultant’s page features</a:t>
            </a:r>
            <a:endParaRPr lang="ru-RU" dirty="0">
              <a:solidFill>
                <a:srgbClr val="0D21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View/edit personal forecast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messages from controller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Create/delete clients and projects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210" y="0"/>
            <a:ext cx="5486400" cy="6858000"/>
          </a:xfrm>
        </p:spPr>
      </p:pic>
    </p:spTree>
    <p:extLst>
      <p:ext uri="{BB962C8B-B14F-4D97-AF65-F5344CB8AC3E}">
        <p14:creationId xmlns:p14="http://schemas.microsoft.com/office/powerpoint/2010/main" xmlns="" val="33243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0"/>
            <a:ext cx="5486399" cy="6858000"/>
          </a:xfrm>
        </p:spPr>
      </p:pic>
    </p:spTree>
    <p:extLst>
      <p:ext uri="{BB962C8B-B14F-4D97-AF65-F5344CB8AC3E}">
        <p14:creationId xmlns:p14="http://schemas.microsoft.com/office/powerpoint/2010/main" xmlns="" val="41405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Controller’s page features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personal forecast of every consultant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 messages to the consultants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Manager’s page features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and edit personal forecast of any consultant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Add/delete clients and projects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/>
          </a:bodyPr>
          <a:lstStyle/>
          <a:p>
            <a:r>
              <a:rPr lang="en-US" dirty="0" smtClean="0"/>
              <a:t>Resourcing representative’s page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Viewing the forecasts of any consultant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summaries from forecasts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Director’s page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forecasts of consultants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special summaries from forecasts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Administrator’s page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Add/delete user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login and password changing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7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Pages interface for all roles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for all roles (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ooltip message)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AJAX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(Asynchronous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JavaScript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XML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b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Dynamic update in 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Message page for consultant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 system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9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2121"/>
                </a:solidFill>
              </a:rPr>
              <a:t>Roles</a:t>
            </a:r>
            <a:endParaRPr lang="ru-RU" dirty="0">
              <a:solidFill>
                <a:srgbClr val="0D21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r>
              <a:rPr lang="en-US" sz="2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Consultant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can view and edit his forecasts. He can also add new projects and clients to the database</a:t>
            </a:r>
          </a:p>
          <a:p>
            <a:r>
              <a:rPr lang="en-US" sz="2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can do the same, but he can view the data of every consultant</a:t>
            </a:r>
          </a:p>
          <a:p>
            <a:r>
              <a:rPr lang="en-US" sz="2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Controller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can view the forecast of consultant and comment them</a:t>
            </a:r>
          </a:p>
          <a:p>
            <a:r>
              <a:rPr lang="en-US" sz="2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Resourcing representative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view the forecasts</a:t>
            </a:r>
          </a:p>
          <a:p>
            <a:r>
              <a:rPr lang="en-US" sz="2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can view forecasts and summaries</a:t>
            </a:r>
          </a:p>
          <a:p>
            <a:r>
              <a:rPr lang="en-US" sz="28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Administrator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manages user’s data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2121"/>
                </a:solidFill>
              </a:rPr>
              <a:t>The structure of the project</a:t>
            </a:r>
            <a:endParaRPr lang="ru-RU" dirty="0">
              <a:solidFill>
                <a:srgbClr val="0D21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whole project is divided into several pages: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cabinets of consultant, manager, resource representative, controller, director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Authorization page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Administration page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D3D3D"/>
                </a:solidFill>
              </a:rPr>
              <a:t>Technologies in use</a:t>
            </a:r>
            <a:endParaRPr lang="ru-RU" dirty="0">
              <a:solidFill>
                <a:srgbClr val="3D3D3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Grails framework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 web application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uses the Groovy programming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language,  which is based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the Java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platform.</a:t>
            </a:r>
          </a:p>
          <a:p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database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Open-source database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maintenance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Cross-platform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D3D3D"/>
                </a:solidFill>
              </a:rPr>
              <a:t>Sprint 1</a:t>
            </a:r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  client needs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Collecting and analyzing 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Basic functional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Web-pages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8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D2121"/>
                </a:solidFill>
              </a:rPr>
              <a:t>Sprint 2</a:t>
            </a:r>
            <a:endParaRPr lang="en-US" dirty="0">
              <a:solidFill>
                <a:srgbClr val="0D212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HTML pages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functionality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8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D3D3D"/>
                </a:solidFill>
              </a:rPr>
              <a:t>Sprint 3</a:t>
            </a:r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on some advanced features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Bug fixing</a:t>
            </a:r>
          </a:p>
        </p:txBody>
      </p:sp>
    </p:spTree>
    <p:extLst>
      <p:ext uri="{BB962C8B-B14F-4D97-AF65-F5344CB8AC3E}">
        <p14:creationId xmlns:p14="http://schemas.microsoft.com/office/powerpoint/2010/main" xmlns="" val="38907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en-US" dirty="0" smtClean="0"/>
              <a:t>Database structure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628800"/>
            <a:ext cx="6377548" cy="4925144"/>
          </a:xfrm>
        </p:spPr>
      </p:pic>
    </p:spTree>
    <p:extLst>
      <p:ext uri="{BB962C8B-B14F-4D97-AF65-F5344CB8AC3E}">
        <p14:creationId xmlns:p14="http://schemas.microsoft.com/office/powerpoint/2010/main" xmlns="" val="364192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 page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login fields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Obtaining user information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role identification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6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6">
      <a:dk1>
        <a:sysClr val="windowText" lastClr="000000"/>
      </a:dk1>
      <a:lt1>
        <a:sysClr val="window" lastClr="FFFFFF"/>
      </a:lt1>
      <a:dk2>
        <a:srgbClr val="0D2121"/>
      </a:dk2>
      <a:lt2>
        <a:srgbClr val="9CD9D8"/>
      </a:lt2>
      <a:accent1>
        <a:srgbClr val="0D2121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0D212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418</TotalTime>
  <Words>278</Words>
  <Application>Microsoft Office PowerPoint</Application>
  <PresentationFormat>Экран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Workload Forecast System</vt:lpstr>
      <vt:lpstr>Roles</vt:lpstr>
      <vt:lpstr>The structure of the project</vt:lpstr>
      <vt:lpstr>Technologies in use</vt:lpstr>
      <vt:lpstr>Sprint 1</vt:lpstr>
      <vt:lpstr>Sprint 2</vt:lpstr>
      <vt:lpstr>Sprint 3</vt:lpstr>
      <vt:lpstr>Database structure</vt:lpstr>
      <vt:lpstr>Authorization page</vt:lpstr>
      <vt:lpstr>Слайд 10</vt:lpstr>
      <vt:lpstr>Consultant’s page features</vt:lpstr>
      <vt:lpstr>Слайд 12</vt:lpstr>
      <vt:lpstr>Слайд 13</vt:lpstr>
      <vt:lpstr>Controller’s page features</vt:lpstr>
      <vt:lpstr>Manager’s page features</vt:lpstr>
      <vt:lpstr>Resourcing representative’s page</vt:lpstr>
      <vt:lpstr>Director’s page</vt:lpstr>
      <vt:lpstr>Administrator’s page</vt:lpstr>
      <vt:lpstr>Future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</dc:title>
  <dc:creator>Алексей Казарников</dc:creator>
  <cp:lastModifiedBy>Maha</cp:lastModifiedBy>
  <cp:revision>21</cp:revision>
  <dcterms:created xsi:type="dcterms:W3CDTF">2012-10-18T18:47:20Z</dcterms:created>
  <dcterms:modified xsi:type="dcterms:W3CDTF">2012-10-19T07:10:32Z</dcterms:modified>
</cp:coreProperties>
</file>